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0"/>
  </p:notesMasterIdLst>
  <p:sldIdLst>
    <p:sldId id="276" r:id="rId2"/>
    <p:sldId id="311" r:id="rId3"/>
    <p:sldId id="256" r:id="rId4"/>
    <p:sldId id="279" r:id="rId5"/>
    <p:sldId id="312" r:id="rId6"/>
    <p:sldId id="313" r:id="rId7"/>
    <p:sldId id="314" r:id="rId8"/>
    <p:sldId id="315" r:id="rId9"/>
    <p:sldId id="320" r:id="rId10"/>
    <p:sldId id="278" r:id="rId11"/>
    <p:sldId id="277" r:id="rId12"/>
    <p:sldId id="257" r:id="rId13"/>
    <p:sldId id="281" r:id="rId14"/>
    <p:sldId id="282" r:id="rId15"/>
    <p:sldId id="283" r:id="rId16"/>
    <p:sldId id="284" r:id="rId17"/>
    <p:sldId id="285" r:id="rId18"/>
    <p:sldId id="271" r:id="rId19"/>
    <p:sldId id="289" r:id="rId20"/>
    <p:sldId id="322" r:id="rId21"/>
    <p:sldId id="296" r:id="rId22"/>
    <p:sldId id="297" r:id="rId23"/>
    <p:sldId id="298" r:id="rId24"/>
    <p:sldId id="299" r:id="rId25"/>
    <p:sldId id="300" r:id="rId26"/>
    <p:sldId id="301" r:id="rId27"/>
    <p:sldId id="306" r:id="rId28"/>
    <p:sldId id="307" r:id="rId29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24"/>
  </p:normalViewPr>
  <p:slideViewPr>
    <p:cSldViewPr>
      <p:cViewPr varScale="1">
        <p:scale>
          <a:sx n="106" d="100"/>
          <a:sy n="106" d="100"/>
        </p:scale>
        <p:origin x="15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B8834-F462-594B-9EF2-C529958F183E}" type="datetimeFigureOut">
              <a:rPr lang="es-ES_tradnl" smtClean="0"/>
              <a:t>5/12/18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B5269-3A19-3F4C-94EA-AC1E2949962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089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598B3-FC05-414B-83DA-2272EE368776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423D-B5D0-4196-BA4E-6B7B440D79BA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1588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68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33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785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6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864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8CAAD-A6BF-4AB9-9526-C0CB87AFF2DF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054F8-8244-45F7-B28B-61296E65F27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7402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8C3A2-CD4E-4E7F-90C7-7787C8D87A5C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A01BE-06E5-4981-BAD7-54E0D460E649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817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38CA8-971A-41E7-A7EE-C6DA00DAF469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9A411-C6A0-43F9-930E-8CC4FC70901B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469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FA626-F886-4471-B54A-41F0869ACD86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5A858-BFB7-4B31-84F7-65D6CB847322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0539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B602D-DA25-4679-A83B-3EA870AD88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2C1EE-B072-4E40-8147-B60D5A27F770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35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6C8AA-4EDB-4D4F-9688-DC6567451D0F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9A861-E94F-4714-9F86-53DC83292D11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666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60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ED5FF-2625-49FA-97EA-E12302BDDD51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EA928-0F0A-4CCC-9E41-46340F53B43F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290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E6642-FE0B-445C-B552-56D4A4D432F9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2DF3F-9590-4B0A-8F1A-66E77E5736CF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206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9DDF8-0237-4BD9-A097-9F56E4DB34B9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C4547-9963-4865-AF3E-3CA26BEB452D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505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4EF4B4-695E-4A2B-9D38-20D089473EDA}" type="datetimeFigureOut">
              <a:rPr lang="es-CR" smtClean="0"/>
              <a:pPr>
                <a:defRPr/>
              </a:pPr>
              <a:t>5/12/18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82E8F95-374E-4736-A6B4-BA4532BC80CE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77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527" y="1131994"/>
            <a:ext cx="666035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E8DE2B-61C1-46D5-BEB8-521321C182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46921" y="3271487"/>
            <a:ext cx="165495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3314352" y="1020871"/>
            <a:ext cx="5220569" cy="28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CARRUSELES PARA ADULTOS</a:t>
            </a:r>
          </a:p>
        </p:txBody>
      </p:sp>
    </p:spTree>
    <p:extLst>
      <p:ext uri="{BB962C8B-B14F-4D97-AF65-F5344CB8AC3E}">
        <p14:creationId xmlns:p14="http://schemas.microsoft.com/office/powerpoint/2010/main" val="268122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FFD44D11-B1C5-420A-9591-370DC8BAA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F46BC6-C78D-47E7-87CF-A1DD38B02B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3C958F-F320-49F4-9AB7-FD2F51A771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809F8B1-FE88-427F-98C6-1B8CFED80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E78FF87C-9F4A-4F75-998D-3ECB6543B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167F201-EA3A-41F3-8305-5985A44A9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1 Título"/>
          <p:cNvSpPr txBox="1">
            <a:spLocks/>
          </p:cNvSpPr>
          <p:nvPr/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 fontAlgn="auto">
              <a:spcAft>
                <a:spcPts val="600"/>
              </a:spcAft>
            </a:pPr>
            <a:r>
              <a:rPr lang="en-US" sz="54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TAGADA</a:t>
            </a:r>
          </a:p>
        </p:txBody>
      </p:sp>
    </p:spTree>
    <p:extLst>
      <p:ext uri="{BB962C8B-B14F-4D97-AF65-F5344CB8AC3E}">
        <p14:creationId xmlns:p14="http://schemas.microsoft.com/office/powerpoint/2010/main" val="50583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C778F-EF1A-4C1B-B1AD-BA37A74E5D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CDB4-670C-4568-96EE-093382A9E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59595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A6596D4-D53C-424F-9F16-CC8686C07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BB890B-70D4-42FE-A599-6AEF1A42D9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42D646-B58C-43C8-8152-01BC782B72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67D1587-504D-41BC-9D48-B61257BFB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A2DE6E0-967C-4C58-8558-EC08F1138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559A5F2-8BE0-4998-A1E4-1B145465A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ZIPPER</a:t>
            </a:r>
          </a:p>
        </p:txBody>
      </p:sp>
    </p:spTree>
    <p:extLst>
      <p:ext uri="{BB962C8B-B14F-4D97-AF65-F5344CB8AC3E}">
        <p14:creationId xmlns:p14="http://schemas.microsoft.com/office/powerpoint/2010/main" val="346457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031B9-9CCA-4136-8A40-6AA65CF750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7CA69-ACEC-459C-91DB-7338747100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>
            <a:solidFill>
              <a:srgbClr val="AE8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FD44D11-B1C5-420A-9591-370DC8BAA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F46BC6-C78D-47E7-87CF-A1DD38B02B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3C958F-F320-49F4-9AB7-FD2F51A771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809F8B1-FE88-427F-98C6-1B8CFED80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78FF87C-9F4A-4F75-998D-3ECB6543B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167F201-EA3A-41F3-8305-5985A44A9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BREAK DANCE</a:t>
            </a:r>
          </a:p>
        </p:txBody>
      </p:sp>
    </p:spTree>
    <p:extLst>
      <p:ext uri="{BB962C8B-B14F-4D97-AF65-F5344CB8AC3E}">
        <p14:creationId xmlns:p14="http://schemas.microsoft.com/office/powerpoint/2010/main" val="338754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6 Imagen" descr="IMG_3790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A6596D4-D53C-424F-9F16-CC8686C07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BB890B-70D4-42FE-A599-6AEF1A42D9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2D646-B58C-43C8-8152-01BC782B72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7D1587-504D-41BC-9D48-B61257BFB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A2DE6E0-967C-4C58-8558-EC08F1138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559A5F2-8BE0-4998-A1E4-1B145465A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1 Título"/>
          <p:cNvSpPr txBox="1">
            <a:spLocks/>
          </p:cNvSpPr>
          <p:nvPr/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 fontAlgn="auto">
              <a:spcAft>
                <a:spcPts val="600"/>
              </a:spcAft>
            </a:pPr>
            <a:r>
              <a:rPr lang="en-US" sz="54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SATELITE</a:t>
            </a:r>
          </a:p>
        </p:txBody>
      </p:sp>
    </p:spTree>
    <p:extLst>
      <p:ext uri="{BB962C8B-B14F-4D97-AF65-F5344CB8AC3E}">
        <p14:creationId xmlns:p14="http://schemas.microsoft.com/office/powerpoint/2010/main" val="53446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373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8460BD8-AE3F-4AC9-9D0B-717052AA5D3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783C067-F8BF-4755-B516-8A0CD74C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49A2DAB-B431-487D-95AD-BB0FECB49E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3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ECDEE1-7093-418F-9CF5-24EEB115C1C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5062AF-EB11-4651-BC4A-4DA21768DE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2ED796EC-E7FF-46DB-B912-FB08BF12AA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/>
          <p:cNvSpPr txBox="1"/>
          <p:nvPr/>
        </p:nvSpPr>
        <p:spPr>
          <a:xfrm>
            <a:off x="1130300" y="1397000"/>
            <a:ext cx="5825202" cy="265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CARRUSELES FAMILIARES</a:t>
            </a:r>
          </a:p>
        </p:txBody>
      </p:sp>
    </p:spTree>
    <p:extLst>
      <p:ext uri="{BB962C8B-B14F-4D97-AF65-F5344CB8AC3E}">
        <p14:creationId xmlns:p14="http://schemas.microsoft.com/office/powerpoint/2010/main" val="238586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ADFFC45-3DC9-4433-926F-043E879D9D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F26A87-0610-435F-AA13-BD658385C9D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9370F01-B8C9-4CE4-824C-92B2792E6E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79513" y="1282701"/>
            <a:ext cx="4150534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CARRUSELES PARA NIÑOS</a:t>
            </a:r>
          </a:p>
        </p:txBody>
      </p:sp>
    </p:spTree>
    <p:extLst>
      <p:ext uri="{BB962C8B-B14F-4D97-AF65-F5344CB8AC3E}">
        <p14:creationId xmlns:p14="http://schemas.microsoft.com/office/powerpoint/2010/main" val="315733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FFD44D11-B1C5-420A-9591-370DC8BAA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F46BC6-C78D-47E7-87CF-A1DD38B02B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3C958F-F320-49F4-9AB7-FD2F51A771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809F8B1-FE88-427F-98C6-1B8CFED80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E78FF87C-9F4A-4F75-998D-3ECB6543B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167F201-EA3A-41F3-8305-5985A44A9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3395333" y="1678665"/>
            <a:ext cx="3560169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BATIDORAS</a:t>
            </a:r>
          </a:p>
        </p:txBody>
      </p:sp>
    </p:spTree>
    <p:extLst>
      <p:ext uri="{BB962C8B-B14F-4D97-AF65-F5344CB8AC3E}">
        <p14:creationId xmlns:p14="http://schemas.microsoft.com/office/powerpoint/2010/main" val="347666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2031B9-9CCA-4136-8A40-6AA65CF750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7CA69-ACEC-459C-91DB-7338747100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>
            <a:solidFill>
              <a:srgbClr val="F12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" name="CuadroTexto 2"/>
          <p:cNvSpPr txBox="1"/>
          <p:nvPr/>
        </p:nvSpPr>
        <p:spPr>
          <a:xfrm>
            <a:off x="4035422" y="1678665"/>
            <a:ext cx="291587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JET</a:t>
            </a:r>
          </a:p>
        </p:txBody>
      </p:sp>
    </p:spTree>
    <p:extLst>
      <p:ext uri="{BB962C8B-B14F-4D97-AF65-F5344CB8AC3E}">
        <p14:creationId xmlns:p14="http://schemas.microsoft.com/office/powerpoint/2010/main" val="171337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C778F-EF1A-4C1B-B1AD-BA37A74E5D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6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CDB4-670C-4568-96EE-093382A9E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59595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8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42657" y="-1"/>
            <a:ext cx="5298961" cy="6858001"/>
          </a:xfrm>
          <a:custGeom>
            <a:avLst/>
            <a:gdLst>
              <a:gd name="connsiteX0" fmla="*/ 379987 w 7065281"/>
              <a:gd name="connsiteY0" fmla="*/ 0 h 6858001"/>
              <a:gd name="connsiteX1" fmla="*/ 7065281 w 7065281"/>
              <a:gd name="connsiteY1" fmla="*/ 0 h 6858001"/>
              <a:gd name="connsiteX2" fmla="*/ 7065281 w 7065281"/>
              <a:gd name="connsiteY2" fmla="*/ 6858001 h 6858001"/>
              <a:gd name="connsiteX3" fmla="*/ 27809 w 7065281"/>
              <a:gd name="connsiteY3" fmla="*/ 6858001 h 6858001"/>
              <a:gd name="connsiteX4" fmla="*/ 1803228 w 7065281"/>
              <a:gd name="connsiteY4" fmla="*/ 4521201 h 6858001"/>
              <a:gd name="connsiteX5" fmla="*/ 0 w 7065281"/>
              <a:gd name="connsiteY5" fmla="*/ 0 h 6858001"/>
              <a:gd name="connsiteX6" fmla="*/ 379987 w 7065281"/>
              <a:gd name="connsiteY6" fmla="*/ 0 h 6858001"/>
              <a:gd name="connsiteX7" fmla="*/ 0 w 7065281"/>
              <a:gd name="connsiteY7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uadroTexto 2"/>
          <p:cNvSpPr txBox="1"/>
          <p:nvPr/>
        </p:nvSpPr>
        <p:spPr>
          <a:xfrm>
            <a:off x="501649" y="1678666"/>
            <a:ext cx="3842636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4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TRENCITO</a:t>
            </a:r>
          </a:p>
        </p:txBody>
      </p:sp>
    </p:spTree>
    <p:extLst>
      <p:ext uri="{BB962C8B-B14F-4D97-AF65-F5344CB8AC3E}">
        <p14:creationId xmlns:p14="http://schemas.microsoft.com/office/powerpoint/2010/main" val="1325812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DC778F-EF1A-4C1B-B1AD-BA37A74E5D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FCDB4-670C-4568-96EE-093382A9E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59595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920109"/>
            <a:ext cx="8178799" cy="5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2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3A6596D4-D53C-424F-9F16-CC8686C079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BB890B-70D4-42FE-A599-6AEF1A42D97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42D646-B58C-43C8-8152-01BC782B72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67D1587-504D-41BC-9D48-B61257BFB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A2DE6E0-967C-4C58-8558-EC08F1138B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559A5F2-8BE0-4998-A1E4-1B145465A9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CANYON RACE</a:t>
            </a:r>
          </a:p>
        </p:txBody>
      </p:sp>
    </p:spTree>
    <p:extLst>
      <p:ext uri="{BB962C8B-B14F-4D97-AF65-F5344CB8AC3E}">
        <p14:creationId xmlns:p14="http://schemas.microsoft.com/office/powerpoint/2010/main" val="142425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C778F-EF1A-4C1B-B1AD-BA37A74E5D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5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CDB4-670C-4568-96EE-093382A9E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59595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CuadroTexto 1"/>
          <p:cNvSpPr txBox="1"/>
          <p:nvPr/>
        </p:nvSpPr>
        <p:spPr>
          <a:xfrm>
            <a:off x="4035422" y="1916832"/>
            <a:ext cx="3511939" cy="2470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  <a:spcAft>
                <a:spcPts val="600"/>
              </a:spcAft>
            </a:pPr>
            <a:r>
              <a:rPr lang="en-US" sz="5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CARROS CHOCONES</a:t>
            </a:r>
          </a:p>
        </p:txBody>
      </p:sp>
    </p:spTree>
    <p:extLst>
      <p:ext uri="{BB962C8B-B14F-4D97-AF65-F5344CB8AC3E}">
        <p14:creationId xmlns:p14="http://schemas.microsoft.com/office/powerpoint/2010/main" val="125873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DC778F-EF1A-4C1B-B1AD-BA37A74E5D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6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3FCDB4-670C-4568-96EE-093382A9E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59595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2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5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_38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035422" y="1678665"/>
            <a:ext cx="291587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 fontAlgn="auto">
              <a:spcAft>
                <a:spcPts val="600"/>
              </a:spcAft>
            </a:pPr>
            <a:r>
              <a:rPr lang="en-US" sz="54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BARCO PIRATA</a:t>
            </a:r>
          </a:p>
        </p:txBody>
      </p:sp>
    </p:spTree>
    <p:extLst>
      <p:ext uri="{BB962C8B-B14F-4D97-AF65-F5344CB8AC3E}">
        <p14:creationId xmlns:p14="http://schemas.microsoft.com/office/powerpoint/2010/main" val="52238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_362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035422" y="1678665"/>
            <a:ext cx="291587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 fontAlgn="auto">
              <a:spcAft>
                <a:spcPts val="600"/>
              </a:spcAft>
            </a:pPr>
            <a:r>
              <a:rPr lang="en-US" sz="54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SLINKY</a:t>
            </a:r>
          </a:p>
        </p:txBody>
      </p:sp>
    </p:spTree>
    <p:extLst>
      <p:ext uri="{BB962C8B-B14F-4D97-AF65-F5344CB8AC3E}">
        <p14:creationId xmlns:p14="http://schemas.microsoft.com/office/powerpoint/2010/main" val="84916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DC778F-EF1A-4C1B-B1AD-BA37A74E5D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3FCDB4-670C-4568-96EE-093382A9E6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595959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FFD44D11-B1C5-420A-9591-370DC8BAA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F46BC6-C78D-47E7-87CF-A1DD38B02B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3C958F-F320-49F4-9AB7-FD2F51A771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809F8B1-FE88-427F-98C6-1B8CFED80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78FF87C-9F4A-4F75-998D-3ECB6543BA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167F201-EA3A-41F3-8305-5985A44A95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/>
          <p:cNvSpPr txBox="1"/>
          <p:nvPr/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CABALLOS</a:t>
            </a:r>
          </a:p>
        </p:txBody>
      </p:sp>
    </p:spTree>
    <p:extLst>
      <p:ext uri="{BB962C8B-B14F-4D97-AF65-F5344CB8AC3E}">
        <p14:creationId xmlns:p14="http://schemas.microsoft.com/office/powerpoint/2010/main" val="38276936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24</Words>
  <Application>Microsoft Macintosh PowerPoint</Application>
  <PresentationFormat>Presentación en pantalla (4:3)</PresentationFormat>
  <Paragraphs>15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Chocones</dc:title>
  <dc:creator>Jose</dc:creator>
  <cp:lastModifiedBy>maria.gonzalez6593@gmail.com</cp:lastModifiedBy>
  <cp:revision>97</cp:revision>
  <cp:lastPrinted>2018-11-30T14:35:13Z</cp:lastPrinted>
  <dcterms:created xsi:type="dcterms:W3CDTF">2009-07-23T22:33:48Z</dcterms:created>
  <dcterms:modified xsi:type="dcterms:W3CDTF">2018-12-05T19:21:31Z</dcterms:modified>
</cp:coreProperties>
</file>